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notesMasterIdLst>
    <p:notesMasterId r:id="rId23"/>
  </p:notesMasterIdLst>
  <p:sldIdLst>
    <p:sldId id="310" r:id="rId2"/>
    <p:sldId id="313" r:id="rId3"/>
    <p:sldId id="300" r:id="rId4"/>
    <p:sldId id="301" r:id="rId5"/>
    <p:sldId id="302" r:id="rId6"/>
    <p:sldId id="303" r:id="rId7"/>
    <p:sldId id="304" r:id="rId8"/>
    <p:sldId id="318" r:id="rId9"/>
    <p:sldId id="319" r:id="rId10"/>
    <p:sldId id="305" r:id="rId11"/>
    <p:sldId id="306" r:id="rId12"/>
    <p:sldId id="307" r:id="rId13"/>
    <p:sldId id="311" r:id="rId14"/>
    <p:sldId id="308" r:id="rId15"/>
    <p:sldId id="312" r:id="rId16"/>
    <p:sldId id="316" r:id="rId17"/>
    <p:sldId id="317" r:id="rId18"/>
    <p:sldId id="314" r:id="rId19"/>
    <p:sldId id="315" r:id="rId20"/>
    <p:sldId id="309" r:id="rId21"/>
    <p:sldId id="29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66"/>
    <a:srgbClr val="006699"/>
    <a:srgbClr val="2B8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6" y="82"/>
      </p:cViewPr>
      <p:guideLst>
        <p:guide orient="horz" pos="21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983CF-8464-42AE-9154-4FEA94F076FF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584280-F3BF-43F2-97A9-94C5812A6536}">
      <dgm:prSet phldrT="[Текст]" custT="1"/>
      <dgm:spPr/>
      <dgm:t>
        <a:bodyPr/>
        <a:lstStyle/>
        <a:p>
          <a:pPr algn="ctr"/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  <a:endParaRPr lang="ru-RU" sz="2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91CA3-E2E5-49B1-A627-9A5AD80A67B2}" type="parTrans" cxnId="{DF17D0B4-5044-4E71-907A-7AC33605D125}">
      <dgm:prSet/>
      <dgm:spPr/>
      <dgm:t>
        <a:bodyPr/>
        <a:lstStyle/>
        <a:p>
          <a:pPr algn="ctr"/>
          <a:endParaRPr lang="ru-RU"/>
        </a:p>
      </dgm:t>
    </dgm:pt>
    <dgm:pt modelId="{69467460-6C61-4C10-9DF0-C5D7BE3D04F1}" type="sibTrans" cxnId="{DF17D0B4-5044-4E71-907A-7AC33605D125}">
      <dgm:prSet/>
      <dgm:spPr/>
      <dgm:t>
        <a:bodyPr/>
        <a:lstStyle/>
        <a:p>
          <a:pPr algn="ctr"/>
          <a:endParaRPr lang="ru-RU"/>
        </a:p>
      </dgm:t>
    </dgm:pt>
    <dgm:pt modelId="{D07D43C3-3FCE-4667-9410-8194FE5E58B9}">
      <dgm:prSet phldrT="[Текст]" custT="1"/>
      <dgm:spPr/>
      <dgm:t>
        <a:bodyPr/>
        <a:lstStyle/>
        <a:p>
          <a:pPr algn="ctr"/>
          <a:r>
            <a:rPr lang="ru-RU" sz="20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Естественно-научная грамотность</a:t>
          </a:r>
          <a:endParaRPr lang="ru-RU" sz="2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9EE0E-EF14-493B-BD2D-7CE46F5046ED}" type="parTrans" cxnId="{FEF6C10A-3056-4182-97A1-8C3A33068999}">
      <dgm:prSet/>
      <dgm:spPr/>
      <dgm:t>
        <a:bodyPr/>
        <a:lstStyle/>
        <a:p>
          <a:pPr algn="ctr"/>
          <a:endParaRPr lang="ru-RU"/>
        </a:p>
      </dgm:t>
    </dgm:pt>
    <dgm:pt modelId="{9A5AAAE4-5F98-4105-8103-593A058D1E1C}" type="sibTrans" cxnId="{FEF6C10A-3056-4182-97A1-8C3A33068999}">
      <dgm:prSet/>
      <dgm:spPr/>
      <dgm:t>
        <a:bodyPr/>
        <a:lstStyle/>
        <a:p>
          <a:pPr algn="ctr"/>
          <a:endParaRPr lang="ru-RU" dirty="0"/>
        </a:p>
      </dgm:t>
    </dgm:pt>
    <dgm:pt modelId="{1ACC58FF-08ED-4FCF-8296-E5E5CA530FE4}">
      <dgm:prSet phldrT="[Текст]" custT="1"/>
      <dgm:spPr/>
      <dgm:t>
        <a:bodyPr/>
        <a:lstStyle/>
        <a:p>
          <a:pPr algn="ctr"/>
          <a:r>
            <a:rPr lang="ru-RU" sz="20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</a:t>
          </a:r>
          <a:endParaRPr lang="ru-RU" sz="2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79E81-0FA8-48F9-95AD-1400FB0399D7}" type="parTrans" cxnId="{5E2CE79C-28BE-4439-ADE9-ED7EA01922F4}">
      <dgm:prSet/>
      <dgm:spPr/>
      <dgm:t>
        <a:bodyPr/>
        <a:lstStyle/>
        <a:p>
          <a:pPr algn="ctr"/>
          <a:endParaRPr lang="ru-RU"/>
        </a:p>
      </dgm:t>
    </dgm:pt>
    <dgm:pt modelId="{B4B2C8D8-CCD2-430B-B728-1F42C65E8847}" type="sibTrans" cxnId="{5E2CE79C-28BE-4439-ADE9-ED7EA01922F4}">
      <dgm:prSet/>
      <dgm:spPr/>
      <dgm:t>
        <a:bodyPr/>
        <a:lstStyle/>
        <a:p>
          <a:pPr algn="ctr"/>
          <a:endParaRPr lang="ru-RU"/>
        </a:p>
      </dgm:t>
    </dgm:pt>
    <dgm:pt modelId="{FE005AB1-7693-4308-A56D-7210DF35A97C}">
      <dgm:prSet custT="1"/>
      <dgm:spPr/>
      <dgm:t>
        <a:bodyPr/>
        <a:lstStyle/>
        <a:p>
          <a:pPr algn="ctr"/>
          <a:r>
            <a:rPr lang="ru-RU" sz="20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  <a:endParaRPr lang="ru-RU" sz="2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CB194-0DC1-4400-A9D7-8C6E0158C5A1}" type="parTrans" cxnId="{8297153D-7142-4973-97A7-27A18A99FBD4}">
      <dgm:prSet/>
      <dgm:spPr/>
      <dgm:t>
        <a:bodyPr/>
        <a:lstStyle/>
        <a:p>
          <a:pPr algn="ctr"/>
          <a:endParaRPr lang="ru-RU"/>
        </a:p>
      </dgm:t>
    </dgm:pt>
    <dgm:pt modelId="{C3C3F589-7688-4C4F-95AA-46E79677A530}" type="sibTrans" cxnId="{8297153D-7142-4973-97A7-27A18A99FBD4}">
      <dgm:prSet/>
      <dgm:spPr/>
      <dgm:t>
        <a:bodyPr/>
        <a:lstStyle/>
        <a:p>
          <a:pPr algn="ctr"/>
          <a:endParaRPr lang="ru-RU"/>
        </a:p>
      </dgm:t>
    </dgm:pt>
    <dgm:pt modelId="{61FBA856-24E1-4F8A-9B8A-9F50E848D0C2}">
      <dgm:prSet custT="1"/>
      <dgm:spPr/>
      <dgm:t>
        <a:bodyPr/>
        <a:lstStyle/>
        <a:p>
          <a:pPr algn="ctr"/>
          <a:r>
            <a:rPr lang="ru-RU" sz="20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Креативное мышление</a:t>
          </a:r>
          <a:endParaRPr lang="ru-RU" sz="2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7F64A-06A6-4048-A4D6-F5669AB379C2}" type="parTrans" cxnId="{D1811533-1F7F-46DE-B950-51B4CE6708CD}">
      <dgm:prSet/>
      <dgm:spPr/>
      <dgm:t>
        <a:bodyPr/>
        <a:lstStyle/>
        <a:p>
          <a:pPr algn="ctr"/>
          <a:endParaRPr lang="ru-RU"/>
        </a:p>
      </dgm:t>
    </dgm:pt>
    <dgm:pt modelId="{11AF5BB2-62E0-43FE-8206-D0F8E29FB0F2}" type="sibTrans" cxnId="{D1811533-1F7F-46DE-B950-51B4CE6708CD}">
      <dgm:prSet/>
      <dgm:spPr/>
      <dgm:t>
        <a:bodyPr/>
        <a:lstStyle/>
        <a:p>
          <a:pPr algn="ctr"/>
          <a:endParaRPr lang="ru-RU" dirty="0"/>
        </a:p>
      </dgm:t>
    </dgm:pt>
    <dgm:pt modelId="{F79256B2-3A6B-4A8A-BF27-9154EE07E59B}">
      <dgm:prSet custT="1"/>
      <dgm:spPr/>
      <dgm:t>
        <a:bodyPr/>
        <a:lstStyle/>
        <a:p>
          <a:pPr algn="ctr"/>
          <a:r>
            <a:rPr lang="ru-RU" sz="20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компетенции</a:t>
          </a:r>
          <a:endParaRPr lang="ru-RU" sz="2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DC357-CDEB-420E-B402-DCB20091BDFC}" type="parTrans" cxnId="{7307E4A5-736F-4153-B51D-C36F2BB5D80C}">
      <dgm:prSet/>
      <dgm:spPr/>
      <dgm:t>
        <a:bodyPr/>
        <a:lstStyle/>
        <a:p>
          <a:pPr algn="ctr"/>
          <a:endParaRPr lang="ru-RU"/>
        </a:p>
      </dgm:t>
    </dgm:pt>
    <dgm:pt modelId="{5130292D-AFA3-41B0-A16B-C6D8982F877E}" type="sibTrans" cxnId="{7307E4A5-736F-4153-B51D-C36F2BB5D80C}">
      <dgm:prSet/>
      <dgm:spPr/>
      <dgm:t>
        <a:bodyPr/>
        <a:lstStyle/>
        <a:p>
          <a:pPr algn="ctr"/>
          <a:endParaRPr lang="ru-RU"/>
        </a:p>
      </dgm:t>
    </dgm:pt>
    <dgm:pt modelId="{6E903C2D-EFEF-4B86-87C5-6F23BB29728D}" type="pres">
      <dgm:prSet presAssocID="{393983CF-8464-42AE-9154-4FEA94F076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E27E8B-0F72-4C71-B5F2-054715BD2132}" type="pres">
      <dgm:prSet presAssocID="{31584280-F3BF-43F2-97A9-94C5812A6536}" presName="node" presStyleLbl="node1" presStyleIdx="0" presStyleCnt="6" custScaleX="17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1CC89-C15F-43CA-9F51-3ADEBF8867EC}" type="pres">
      <dgm:prSet presAssocID="{31584280-F3BF-43F2-97A9-94C5812A6536}" presName="spNode" presStyleCnt="0"/>
      <dgm:spPr/>
      <dgm:t>
        <a:bodyPr/>
        <a:lstStyle/>
        <a:p>
          <a:endParaRPr lang="ru-RU"/>
        </a:p>
      </dgm:t>
    </dgm:pt>
    <dgm:pt modelId="{6DEB41D1-AB13-4B0E-9B5B-EE03D5989566}" type="pres">
      <dgm:prSet presAssocID="{69467460-6C61-4C10-9DF0-C5D7BE3D04F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4A097EE-26F6-4C62-A6C6-60CBDCC4B0CA}" type="pres">
      <dgm:prSet presAssocID="{D07D43C3-3FCE-4667-9410-8194FE5E58B9}" presName="node" presStyleLbl="node1" presStyleIdx="1" presStyleCnt="6" custScaleX="17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55FFB-3607-4D21-BEE1-5949EB94EC24}" type="pres">
      <dgm:prSet presAssocID="{D07D43C3-3FCE-4667-9410-8194FE5E58B9}" presName="spNode" presStyleCnt="0"/>
      <dgm:spPr/>
      <dgm:t>
        <a:bodyPr/>
        <a:lstStyle/>
        <a:p>
          <a:endParaRPr lang="ru-RU"/>
        </a:p>
      </dgm:t>
    </dgm:pt>
    <dgm:pt modelId="{45FF1947-2D00-44BE-9DDC-4EDADD55FE62}" type="pres">
      <dgm:prSet presAssocID="{9A5AAAE4-5F98-4105-8103-593A058D1E1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2A995A8-1E78-4588-9DB3-93DA467D2A62}" type="pres">
      <dgm:prSet presAssocID="{FE005AB1-7693-4308-A56D-7210DF35A97C}" presName="node" presStyleLbl="node1" presStyleIdx="2" presStyleCnt="6" custScaleX="17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20D8-48A1-4B25-A117-D460EBDBFC59}" type="pres">
      <dgm:prSet presAssocID="{FE005AB1-7693-4308-A56D-7210DF35A97C}" presName="spNode" presStyleCnt="0"/>
      <dgm:spPr/>
      <dgm:t>
        <a:bodyPr/>
        <a:lstStyle/>
        <a:p>
          <a:endParaRPr lang="ru-RU"/>
        </a:p>
      </dgm:t>
    </dgm:pt>
    <dgm:pt modelId="{AD870263-70DE-485B-9980-8148E3386435}" type="pres">
      <dgm:prSet presAssocID="{C3C3F589-7688-4C4F-95AA-46E79677A53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A112704-EA32-403A-A0D2-280553747B58}" type="pres">
      <dgm:prSet presAssocID="{F79256B2-3A6B-4A8A-BF27-9154EE07E59B}" presName="node" presStyleLbl="node1" presStyleIdx="3" presStyleCnt="6" custScaleX="17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BF20C-5483-4A7C-AAE0-2F3D53C2C8DA}" type="pres">
      <dgm:prSet presAssocID="{F79256B2-3A6B-4A8A-BF27-9154EE07E59B}" presName="spNode" presStyleCnt="0"/>
      <dgm:spPr/>
      <dgm:t>
        <a:bodyPr/>
        <a:lstStyle/>
        <a:p>
          <a:endParaRPr lang="ru-RU"/>
        </a:p>
      </dgm:t>
    </dgm:pt>
    <dgm:pt modelId="{0169F4A0-0BBB-4D0A-BDFE-623B32FFF787}" type="pres">
      <dgm:prSet presAssocID="{5130292D-AFA3-41B0-A16B-C6D8982F877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E11D6AC-44C7-4A5D-AFD6-99BBBBB6EBDE}" type="pres">
      <dgm:prSet presAssocID="{61FBA856-24E1-4F8A-9B8A-9F50E848D0C2}" presName="node" presStyleLbl="node1" presStyleIdx="4" presStyleCnt="6" custScaleX="17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4DD2-1ADA-4342-82C8-E616390D7E16}" type="pres">
      <dgm:prSet presAssocID="{61FBA856-24E1-4F8A-9B8A-9F50E848D0C2}" presName="spNode" presStyleCnt="0"/>
      <dgm:spPr/>
      <dgm:t>
        <a:bodyPr/>
        <a:lstStyle/>
        <a:p>
          <a:endParaRPr lang="ru-RU"/>
        </a:p>
      </dgm:t>
    </dgm:pt>
    <dgm:pt modelId="{C4A2738A-5FB1-454C-A459-BD01C46F1BC2}" type="pres">
      <dgm:prSet presAssocID="{11AF5BB2-62E0-43FE-8206-D0F8E29FB0F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E4A270B-216F-4A16-8BDF-6A8644BB4489}" type="pres">
      <dgm:prSet presAssocID="{1ACC58FF-08ED-4FCF-8296-E5E5CA530FE4}" presName="node" presStyleLbl="node1" presStyleIdx="5" presStyleCnt="6" custScaleX="17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C7BDE-0FAE-4568-AC58-452BF4202005}" type="pres">
      <dgm:prSet presAssocID="{1ACC58FF-08ED-4FCF-8296-E5E5CA530FE4}" presName="spNode" presStyleCnt="0"/>
      <dgm:spPr/>
      <dgm:t>
        <a:bodyPr/>
        <a:lstStyle/>
        <a:p>
          <a:endParaRPr lang="ru-RU"/>
        </a:p>
      </dgm:t>
    </dgm:pt>
    <dgm:pt modelId="{CE557CE1-89C3-454B-97AA-C50E443F8F41}" type="pres">
      <dgm:prSet presAssocID="{B4B2C8D8-CCD2-430B-B728-1F42C65E8847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9BF7CEB-8636-4FFE-BDF3-E331363BE390}" type="presOf" srcId="{FE005AB1-7693-4308-A56D-7210DF35A97C}" destId="{72A995A8-1E78-4588-9DB3-93DA467D2A62}" srcOrd="0" destOrd="0" presId="urn:microsoft.com/office/officeart/2005/8/layout/cycle6"/>
    <dgm:cxn modelId="{D7F57D85-1013-4DCD-95D8-C7D8C8370AB5}" type="presOf" srcId="{C3C3F589-7688-4C4F-95AA-46E79677A530}" destId="{AD870263-70DE-485B-9980-8148E3386435}" srcOrd="0" destOrd="0" presId="urn:microsoft.com/office/officeart/2005/8/layout/cycle6"/>
    <dgm:cxn modelId="{5BA7A58B-ABED-4669-983F-272C43E715FF}" type="presOf" srcId="{1ACC58FF-08ED-4FCF-8296-E5E5CA530FE4}" destId="{7E4A270B-216F-4A16-8BDF-6A8644BB4489}" srcOrd="0" destOrd="0" presId="urn:microsoft.com/office/officeart/2005/8/layout/cycle6"/>
    <dgm:cxn modelId="{DF17D0B4-5044-4E71-907A-7AC33605D125}" srcId="{393983CF-8464-42AE-9154-4FEA94F076FF}" destId="{31584280-F3BF-43F2-97A9-94C5812A6536}" srcOrd="0" destOrd="0" parTransId="{01B91CA3-E2E5-49B1-A627-9A5AD80A67B2}" sibTransId="{69467460-6C61-4C10-9DF0-C5D7BE3D04F1}"/>
    <dgm:cxn modelId="{0955723A-8601-4CEA-B4FE-BC92CB37E93B}" type="presOf" srcId="{9A5AAAE4-5F98-4105-8103-593A058D1E1C}" destId="{45FF1947-2D00-44BE-9DDC-4EDADD55FE62}" srcOrd="0" destOrd="0" presId="urn:microsoft.com/office/officeart/2005/8/layout/cycle6"/>
    <dgm:cxn modelId="{8297153D-7142-4973-97A7-27A18A99FBD4}" srcId="{393983CF-8464-42AE-9154-4FEA94F076FF}" destId="{FE005AB1-7693-4308-A56D-7210DF35A97C}" srcOrd="2" destOrd="0" parTransId="{CE2CB194-0DC1-4400-A9D7-8C6E0158C5A1}" sibTransId="{C3C3F589-7688-4C4F-95AA-46E79677A530}"/>
    <dgm:cxn modelId="{D1811533-1F7F-46DE-B950-51B4CE6708CD}" srcId="{393983CF-8464-42AE-9154-4FEA94F076FF}" destId="{61FBA856-24E1-4F8A-9B8A-9F50E848D0C2}" srcOrd="4" destOrd="0" parTransId="{84E7F64A-06A6-4048-A4D6-F5669AB379C2}" sibTransId="{11AF5BB2-62E0-43FE-8206-D0F8E29FB0F2}"/>
    <dgm:cxn modelId="{5E2CE79C-28BE-4439-ADE9-ED7EA01922F4}" srcId="{393983CF-8464-42AE-9154-4FEA94F076FF}" destId="{1ACC58FF-08ED-4FCF-8296-E5E5CA530FE4}" srcOrd="5" destOrd="0" parTransId="{ED479E81-0FA8-48F9-95AD-1400FB0399D7}" sibTransId="{B4B2C8D8-CCD2-430B-B728-1F42C65E8847}"/>
    <dgm:cxn modelId="{7307E4A5-736F-4153-B51D-C36F2BB5D80C}" srcId="{393983CF-8464-42AE-9154-4FEA94F076FF}" destId="{F79256B2-3A6B-4A8A-BF27-9154EE07E59B}" srcOrd="3" destOrd="0" parTransId="{65CDC357-CDEB-420E-B402-DCB20091BDFC}" sibTransId="{5130292D-AFA3-41B0-A16B-C6D8982F877E}"/>
    <dgm:cxn modelId="{D6DBEF85-04CE-454E-88A6-0DBBE0A48209}" type="presOf" srcId="{31584280-F3BF-43F2-97A9-94C5812A6536}" destId="{7FE27E8B-0F72-4C71-B5F2-054715BD2132}" srcOrd="0" destOrd="0" presId="urn:microsoft.com/office/officeart/2005/8/layout/cycle6"/>
    <dgm:cxn modelId="{B0BF7833-B591-4C3E-B8A7-56C970A75AD4}" type="presOf" srcId="{D07D43C3-3FCE-4667-9410-8194FE5E58B9}" destId="{C4A097EE-26F6-4C62-A6C6-60CBDCC4B0CA}" srcOrd="0" destOrd="0" presId="urn:microsoft.com/office/officeart/2005/8/layout/cycle6"/>
    <dgm:cxn modelId="{573DDAE3-115D-411F-BA37-B2756AA2563E}" type="presOf" srcId="{5130292D-AFA3-41B0-A16B-C6D8982F877E}" destId="{0169F4A0-0BBB-4D0A-BDFE-623B32FFF787}" srcOrd="0" destOrd="0" presId="urn:microsoft.com/office/officeart/2005/8/layout/cycle6"/>
    <dgm:cxn modelId="{63F8B99C-961F-40B9-A884-922EC91E7745}" type="presOf" srcId="{11AF5BB2-62E0-43FE-8206-D0F8E29FB0F2}" destId="{C4A2738A-5FB1-454C-A459-BD01C46F1BC2}" srcOrd="0" destOrd="0" presId="urn:microsoft.com/office/officeart/2005/8/layout/cycle6"/>
    <dgm:cxn modelId="{82A72E6E-CFDC-4163-88F2-F40BEC15B592}" type="presOf" srcId="{B4B2C8D8-CCD2-430B-B728-1F42C65E8847}" destId="{CE557CE1-89C3-454B-97AA-C50E443F8F41}" srcOrd="0" destOrd="0" presId="urn:microsoft.com/office/officeart/2005/8/layout/cycle6"/>
    <dgm:cxn modelId="{61684363-42FC-4CE7-9251-FCCCEC4F844D}" type="presOf" srcId="{61FBA856-24E1-4F8A-9B8A-9F50E848D0C2}" destId="{4E11D6AC-44C7-4A5D-AFD6-99BBBBB6EBDE}" srcOrd="0" destOrd="0" presId="urn:microsoft.com/office/officeart/2005/8/layout/cycle6"/>
    <dgm:cxn modelId="{8C7CC414-17FE-4026-8ADF-A6D75D68424C}" type="presOf" srcId="{F79256B2-3A6B-4A8A-BF27-9154EE07E59B}" destId="{6A112704-EA32-403A-A0D2-280553747B58}" srcOrd="0" destOrd="0" presId="urn:microsoft.com/office/officeart/2005/8/layout/cycle6"/>
    <dgm:cxn modelId="{23F10FC8-CA45-41A4-879E-71B15B30B364}" type="presOf" srcId="{393983CF-8464-42AE-9154-4FEA94F076FF}" destId="{6E903C2D-EFEF-4B86-87C5-6F23BB29728D}" srcOrd="0" destOrd="0" presId="urn:microsoft.com/office/officeart/2005/8/layout/cycle6"/>
    <dgm:cxn modelId="{395F0525-879E-4B73-B78C-427D0BACF77B}" type="presOf" srcId="{69467460-6C61-4C10-9DF0-C5D7BE3D04F1}" destId="{6DEB41D1-AB13-4B0E-9B5B-EE03D5989566}" srcOrd="0" destOrd="0" presId="urn:microsoft.com/office/officeart/2005/8/layout/cycle6"/>
    <dgm:cxn modelId="{FEF6C10A-3056-4182-97A1-8C3A33068999}" srcId="{393983CF-8464-42AE-9154-4FEA94F076FF}" destId="{D07D43C3-3FCE-4667-9410-8194FE5E58B9}" srcOrd="1" destOrd="0" parTransId="{4D19EE0E-EF14-493B-BD2D-7CE46F5046ED}" sibTransId="{9A5AAAE4-5F98-4105-8103-593A058D1E1C}"/>
    <dgm:cxn modelId="{09B3BE3C-37AE-4D25-B82C-30D9159936F9}" type="presParOf" srcId="{6E903C2D-EFEF-4B86-87C5-6F23BB29728D}" destId="{7FE27E8B-0F72-4C71-B5F2-054715BD2132}" srcOrd="0" destOrd="0" presId="urn:microsoft.com/office/officeart/2005/8/layout/cycle6"/>
    <dgm:cxn modelId="{1BB06966-8D58-4877-8452-5C379A570FA0}" type="presParOf" srcId="{6E903C2D-EFEF-4B86-87C5-6F23BB29728D}" destId="{0741CC89-C15F-43CA-9F51-3ADEBF8867EC}" srcOrd="1" destOrd="0" presId="urn:microsoft.com/office/officeart/2005/8/layout/cycle6"/>
    <dgm:cxn modelId="{C5437D1C-B3CC-4152-8B61-62F48C154C96}" type="presParOf" srcId="{6E903C2D-EFEF-4B86-87C5-6F23BB29728D}" destId="{6DEB41D1-AB13-4B0E-9B5B-EE03D5989566}" srcOrd="2" destOrd="0" presId="urn:microsoft.com/office/officeart/2005/8/layout/cycle6"/>
    <dgm:cxn modelId="{7E981BAD-3D4B-4696-A9C8-FB18D57418DA}" type="presParOf" srcId="{6E903C2D-EFEF-4B86-87C5-6F23BB29728D}" destId="{C4A097EE-26F6-4C62-A6C6-60CBDCC4B0CA}" srcOrd="3" destOrd="0" presId="urn:microsoft.com/office/officeart/2005/8/layout/cycle6"/>
    <dgm:cxn modelId="{9ED1E99F-A5E7-42B7-9CAD-6D5E89438178}" type="presParOf" srcId="{6E903C2D-EFEF-4B86-87C5-6F23BB29728D}" destId="{D5F55FFB-3607-4D21-BEE1-5949EB94EC24}" srcOrd="4" destOrd="0" presId="urn:microsoft.com/office/officeart/2005/8/layout/cycle6"/>
    <dgm:cxn modelId="{A8C53010-FE3A-469F-932D-38985CAF32CD}" type="presParOf" srcId="{6E903C2D-EFEF-4B86-87C5-6F23BB29728D}" destId="{45FF1947-2D00-44BE-9DDC-4EDADD55FE62}" srcOrd="5" destOrd="0" presId="urn:microsoft.com/office/officeart/2005/8/layout/cycle6"/>
    <dgm:cxn modelId="{B9366C63-5DF0-4466-9B02-7AC564CAF285}" type="presParOf" srcId="{6E903C2D-EFEF-4B86-87C5-6F23BB29728D}" destId="{72A995A8-1E78-4588-9DB3-93DA467D2A62}" srcOrd="6" destOrd="0" presId="urn:microsoft.com/office/officeart/2005/8/layout/cycle6"/>
    <dgm:cxn modelId="{B70CDD30-B2AD-420A-86A1-9EE1234D5A77}" type="presParOf" srcId="{6E903C2D-EFEF-4B86-87C5-6F23BB29728D}" destId="{053D20D8-48A1-4B25-A117-D460EBDBFC59}" srcOrd="7" destOrd="0" presId="urn:microsoft.com/office/officeart/2005/8/layout/cycle6"/>
    <dgm:cxn modelId="{C38B1528-4E18-455A-8B82-A19DA369C1B3}" type="presParOf" srcId="{6E903C2D-EFEF-4B86-87C5-6F23BB29728D}" destId="{AD870263-70DE-485B-9980-8148E3386435}" srcOrd="8" destOrd="0" presId="urn:microsoft.com/office/officeart/2005/8/layout/cycle6"/>
    <dgm:cxn modelId="{8D436FF3-7148-4668-BA8D-663B1E071C87}" type="presParOf" srcId="{6E903C2D-EFEF-4B86-87C5-6F23BB29728D}" destId="{6A112704-EA32-403A-A0D2-280553747B58}" srcOrd="9" destOrd="0" presId="urn:microsoft.com/office/officeart/2005/8/layout/cycle6"/>
    <dgm:cxn modelId="{F8EFC85F-8794-473A-A508-E4E6B76756AF}" type="presParOf" srcId="{6E903C2D-EFEF-4B86-87C5-6F23BB29728D}" destId="{A93BF20C-5483-4A7C-AAE0-2F3D53C2C8DA}" srcOrd="10" destOrd="0" presId="urn:microsoft.com/office/officeart/2005/8/layout/cycle6"/>
    <dgm:cxn modelId="{B1426EE4-9900-439F-BC73-0868D527D24E}" type="presParOf" srcId="{6E903C2D-EFEF-4B86-87C5-6F23BB29728D}" destId="{0169F4A0-0BBB-4D0A-BDFE-623B32FFF787}" srcOrd="11" destOrd="0" presId="urn:microsoft.com/office/officeart/2005/8/layout/cycle6"/>
    <dgm:cxn modelId="{D2E8FA3A-3A1F-42A9-A8B6-E078850CE981}" type="presParOf" srcId="{6E903C2D-EFEF-4B86-87C5-6F23BB29728D}" destId="{4E11D6AC-44C7-4A5D-AFD6-99BBBBB6EBDE}" srcOrd="12" destOrd="0" presId="urn:microsoft.com/office/officeart/2005/8/layout/cycle6"/>
    <dgm:cxn modelId="{287A96A5-72D0-4E28-9E71-ACD41EDA1920}" type="presParOf" srcId="{6E903C2D-EFEF-4B86-87C5-6F23BB29728D}" destId="{A4DF4DD2-1ADA-4342-82C8-E616390D7E16}" srcOrd="13" destOrd="0" presId="urn:microsoft.com/office/officeart/2005/8/layout/cycle6"/>
    <dgm:cxn modelId="{34DCDCE0-EBF9-4FAC-80DA-43DDB1393C3C}" type="presParOf" srcId="{6E903C2D-EFEF-4B86-87C5-6F23BB29728D}" destId="{C4A2738A-5FB1-454C-A459-BD01C46F1BC2}" srcOrd="14" destOrd="0" presId="urn:microsoft.com/office/officeart/2005/8/layout/cycle6"/>
    <dgm:cxn modelId="{34EF8CF1-B2CC-4841-8931-526EA932E7BF}" type="presParOf" srcId="{6E903C2D-EFEF-4B86-87C5-6F23BB29728D}" destId="{7E4A270B-216F-4A16-8BDF-6A8644BB4489}" srcOrd="15" destOrd="0" presId="urn:microsoft.com/office/officeart/2005/8/layout/cycle6"/>
    <dgm:cxn modelId="{10BE20E4-8CB8-4AC6-B832-B577FAC26364}" type="presParOf" srcId="{6E903C2D-EFEF-4B86-87C5-6F23BB29728D}" destId="{88BC7BDE-0FAE-4568-AC58-452BF4202005}" srcOrd="16" destOrd="0" presId="urn:microsoft.com/office/officeart/2005/8/layout/cycle6"/>
    <dgm:cxn modelId="{56F79228-F3A7-4530-9DE9-C794E206DD38}" type="presParOf" srcId="{6E903C2D-EFEF-4B86-87C5-6F23BB29728D}" destId="{CE557CE1-89C3-454B-97AA-C50E443F8F4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5A795-C7AF-4212-A5B7-B765710A37C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5A8D6C-92E7-4487-97A8-F425FAA01A0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внимания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9DBF4-08DA-426C-81FF-A1F0BD543564}" type="parTrans" cxnId="{1DACD224-A8DE-4A5C-B789-78741547BC4F}">
      <dgm:prSet/>
      <dgm:spPr/>
      <dgm:t>
        <a:bodyPr/>
        <a:lstStyle/>
        <a:p>
          <a:endParaRPr lang="ru-RU"/>
        </a:p>
      </dgm:t>
    </dgm:pt>
    <dgm:pt modelId="{18E1FF6D-9FE6-412A-B6F0-D53D3B1706B3}" type="sibTrans" cxnId="{1DACD224-A8DE-4A5C-B789-78741547BC4F}">
      <dgm:prSet/>
      <dgm:spPr/>
      <dgm:t>
        <a:bodyPr/>
        <a:lstStyle/>
        <a:p>
          <a:endParaRPr lang="ru-RU"/>
        </a:p>
      </dgm:t>
    </dgm:pt>
    <dgm:pt modelId="{2EFBC606-AB05-4B97-BB03-035E55F5812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 образного мышления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90B2B-413E-4C26-9E37-2C1218BA7D25}" type="parTrans" cxnId="{9B58E998-28C1-434C-8DEA-6C185EC90B0C}">
      <dgm:prSet/>
      <dgm:spPr/>
      <dgm:t>
        <a:bodyPr/>
        <a:lstStyle/>
        <a:p>
          <a:endParaRPr lang="ru-RU"/>
        </a:p>
      </dgm:t>
    </dgm:pt>
    <dgm:pt modelId="{86F48209-F30D-48AB-AF71-0A398DC11415}" type="sibTrans" cxnId="{9B58E998-28C1-434C-8DEA-6C185EC90B0C}">
      <dgm:prSet/>
      <dgm:spPr/>
      <dgm:t>
        <a:bodyPr/>
        <a:lstStyle/>
        <a:p>
          <a:endParaRPr lang="ru-RU"/>
        </a:p>
      </dgm:t>
    </dgm:pt>
    <dgm:pt modelId="{A5DB3CB3-50D5-49AB-9C37-96B293D36F0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памяти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5F8EF-ECA9-4CB8-BC44-48B4D8A81C64}" type="parTrans" cxnId="{2DF84862-EDEB-4D73-842F-06E212EEA5AD}">
      <dgm:prSet/>
      <dgm:spPr/>
      <dgm:t>
        <a:bodyPr/>
        <a:lstStyle/>
        <a:p>
          <a:endParaRPr lang="ru-RU"/>
        </a:p>
      </dgm:t>
    </dgm:pt>
    <dgm:pt modelId="{A3330BAE-C7AF-4C60-B24A-F03A3334F670}" type="sibTrans" cxnId="{2DF84862-EDEB-4D73-842F-06E212EEA5AD}">
      <dgm:prSet/>
      <dgm:spPr/>
      <dgm:t>
        <a:bodyPr/>
        <a:lstStyle/>
        <a:p>
          <a:endParaRPr lang="ru-RU"/>
        </a:p>
      </dgm:t>
    </dgm:pt>
    <dgm:pt modelId="{AA1AA257-1EDA-41CA-8249-75C14939EF2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межполушарного взаимодействия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B6123-201E-4249-BE06-68345EFBA91F}" type="parTrans" cxnId="{A2AD28A9-E058-4C5C-A787-764525004857}">
      <dgm:prSet/>
      <dgm:spPr/>
      <dgm:t>
        <a:bodyPr/>
        <a:lstStyle/>
        <a:p>
          <a:endParaRPr lang="ru-RU"/>
        </a:p>
      </dgm:t>
    </dgm:pt>
    <dgm:pt modelId="{D23DB35C-9E75-4634-A195-66798673AAC7}" type="sibTrans" cxnId="{A2AD28A9-E058-4C5C-A787-764525004857}">
      <dgm:prSet/>
      <dgm:spPr/>
      <dgm:t>
        <a:bodyPr/>
        <a:lstStyle/>
        <a:p>
          <a:endParaRPr lang="ru-RU"/>
        </a:p>
      </dgm:t>
    </dgm:pt>
    <dgm:pt modelId="{5FFFF38D-773E-4583-8B24-3DED15D801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барьеров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158CD-CFFB-4E23-B93B-FEDB1A9D7BFB}" type="parTrans" cxnId="{7B915EDE-9D39-40A5-A33F-411D88406FA5}">
      <dgm:prSet/>
      <dgm:spPr/>
      <dgm:t>
        <a:bodyPr/>
        <a:lstStyle/>
        <a:p>
          <a:endParaRPr lang="ru-RU"/>
        </a:p>
      </dgm:t>
    </dgm:pt>
    <dgm:pt modelId="{2337109C-798C-41C0-A3D1-74D9D576FC29}" type="sibTrans" cxnId="{7B915EDE-9D39-40A5-A33F-411D88406FA5}">
      <dgm:prSet/>
      <dgm:spPr/>
      <dgm:t>
        <a:bodyPr/>
        <a:lstStyle/>
        <a:p>
          <a:endParaRPr lang="ru-RU"/>
        </a:p>
      </dgm:t>
    </dgm:pt>
    <dgm:pt modelId="{0006F6D9-1BCE-4421-9F5F-469545AAD2FF}" type="pres">
      <dgm:prSet presAssocID="{47E5A795-C7AF-4212-A5B7-B765710A37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3DEE23-9BB6-4534-8F33-E6D282E26496}" type="pres">
      <dgm:prSet presAssocID="{555A8D6C-92E7-4487-97A8-F425FAA01A09}" presName="composite" presStyleCnt="0"/>
      <dgm:spPr/>
    </dgm:pt>
    <dgm:pt modelId="{6A66F99B-231F-44CF-9ECE-FEC711C80E85}" type="pres">
      <dgm:prSet presAssocID="{555A8D6C-92E7-4487-97A8-F425FAA01A09}" presName="LShape" presStyleLbl="alignNode1" presStyleIdx="0" presStyleCnt="9"/>
      <dgm:spPr/>
    </dgm:pt>
    <dgm:pt modelId="{6E0C2D2D-3EA6-474A-A647-BFE636A73995}" type="pres">
      <dgm:prSet presAssocID="{555A8D6C-92E7-4487-97A8-F425FAA01A0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F65D-0287-4EFE-A70B-1139867AE40B}" type="pres">
      <dgm:prSet presAssocID="{555A8D6C-92E7-4487-97A8-F425FAA01A09}" presName="Triangle" presStyleLbl="alignNode1" presStyleIdx="1" presStyleCnt="9"/>
      <dgm:spPr/>
    </dgm:pt>
    <dgm:pt modelId="{2D5C8E01-EEB8-4CC7-AD37-2A45F5F5159C}" type="pres">
      <dgm:prSet presAssocID="{18E1FF6D-9FE6-412A-B6F0-D53D3B1706B3}" presName="sibTrans" presStyleCnt="0"/>
      <dgm:spPr/>
    </dgm:pt>
    <dgm:pt modelId="{A33A63A8-838A-4AC4-A939-1B7ED568E0BD}" type="pres">
      <dgm:prSet presAssocID="{18E1FF6D-9FE6-412A-B6F0-D53D3B1706B3}" presName="space" presStyleCnt="0"/>
      <dgm:spPr/>
    </dgm:pt>
    <dgm:pt modelId="{057DFD94-9550-478B-892E-98B14C273684}" type="pres">
      <dgm:prSet presAssocID="{2EFBC606-AB05-4B97-BB03-035E55F58120}" presName="composite" presStyleCnt="0"/>
      <dgm:spPr/>
    </dgm:pt>
    <dgm:pt modelId="{304FE712-088A-45FD-9173-470E2BF9225A}" type="pres">
      <dgm:prSet presAssocID="{2EFBC606-AB05-4B97-BB03-035E55F58120}" presName="LShape" presStyleLbl="alignNode1" presStyleIdx="2" presStyleCnt="9"/>
      <dgm:spPr/>
    </dgm:pt>
    <dgm:pt modelId="{499B5F64-4232-4669-B4CF-DA36D56B6075}" type="pres">
      <dgm:prSet presAssocID="{2EFBC606-AB05-4B97-BB03-035E55F5812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86CFA-8A08-4C7A-8567-FF9B689416A9}" type="pres">
      <dgm:prSet presAssocID="{2EFBC606-AB05-4B97-BB03-035E55F58120}" presName="Triangle" presStyleLbl="alignNode1" presStyleIdx="3" presStyleCnt="9"/>
      <dgm:spPr/>
    </dgm:pt>
    <dgm:pt modelId="{EBE9147D-7A0F-4C2A-B977-C2F616F14E4F}" type="pres">
      <dgm:prSet presAssocID="{86F48209-F30D-48AB-AF71-0A398DC11415}" presName="sibTrans" presStyleCnt="0"/>
      <dgm:spPr/>
    </dgm:pt>
    <dgm:pt modelId="{916A4222-6681-4CB4-A867-37F786C4A951}" type="pres">
      <dgm:prSet presAssocID="{86F48209-F30D-48AB-AF71-0A398DC11415}" presName="space" presStyleCnt="0"/>
      <dgm:spPr/>
    </dgm:pt>
    <dgm:pt modelId="{33F8A608-BEA3-43BF-8C34-9D79D1D08CC3}" type="pres">
      <dgm:prSet presAssocID="{A5DB3CB3-50D5-49AB-9C37-96B293D36F04}" presName="composite" presStyleCnt="0"/>
      <dgm:spPr/>
    </dgm:pt>
    <dgm:pt modelId="{5488FB85-132B-4613-9CF4-41D0ABAF3C2A}" type="pres">
      <dgm:prSet presAssocID="{A5DB3CB3-50D5-49AB-9C37-96B293D36F04}" presName="LShape" presStyleLbl="alignNode1" presStyleIdx="4" presStyleCnt="9"/>
      <dgm:spPr/>
    </dgm:pt>
    <dgm:pt modelId="{CFD8C36D-BD91-45B9-8002-6E0B9AAA23C7}" type="pres">
      <dgm:prSet presAssocID="{A5DB3CB3-50D5-49AB-9C37-96B293D36F0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7464D-1035-4156-848E-3035C8E47A04}" type="pres">
      <dgm:prSet presAssocID="{A5DB3CB3-50D5-49AB-9C37-96B293D36F04}" presName="Triangle" presStyleLbl="alignNode1" presStyleIdx="5" presStyleCnt="9"/>
      <dgm:spPr/>
    </dgm:pt>
    <dgm:pt modelId="{D0075C46-2193-467C-A039-E97DB1403E7D}" type="pres">
      <dgm:prSet presAssocID="{A3330BAE-C7AF-4C60-B24A-F03A3334F670}" presName="sibTrans" presStyleCnt="0"/>
      <dgm:spPr/>
    </dgm:pt>
    <dgm:pt modelId="{EDFD3698-698C-4534-A75C-6708121AC9D7}" type="pres">
      <dgm:prSet presAssocID="{A3330BAE-C7AF-4C60-B24A-F03A3334F670}" presName="space" presStyleCnt="0"/>
      <dgm:spPr/>
    </dgm:pt>
    <dgm:pt modelId="{60593300-F348-41FE-8727-68A349D8C4D4}" type="pres">
      <dgm:prSet presAssocID="{AA1AA257-1EDA-41CA-8249-75C14939EF2A}" presName="composite" presStyleCnt="0"/>
      <dgm:spPr/>
    </dgm:pt>
    <dgm:pt modelId="{76F578E8-6E41-48F7-AF90-F51A30405E9E}" type="pres">
      <dgm:prSet presAssocID="{AA1AA257-1EDA-41CA-8249-75C14939EF2A}" presName="LShape" presStyleLbl="alignNode1" presStyleIdx="6" presStyleCnt="9" custScaleX="107732" custScaleY="93193" custLinFactNeighborX="-6308" custLinFactNeighborY="750"/>
      <dgm:spPr/>
    </dgm:pt>
    <dgm:pt modelId="{C28A4965-0D45-450D-B1A3-98C955D27E2D}" type="pres">
      <dgm:prSet presAssocID="{AA1AA257-1EDA-41CA-8249-75C14939EF2A}" presName="ParentText" presStyleLbl="revTx" presStyleIdx="3" presStyleCnt="5" custScaleX="119458" custLinFactNeighborX="-3993" custLinFactNeighborY="6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424F4-CF1D-4406-8625-6DA6A95A9859}" type="pres">
      <dgm:prSet presAssocID="{AA1AA257-1EDA-41CA-8249-75C14939EF2A}" presName="Triangle" presStyleLbl="alignNode1" presStyleIdx="7" presStyleCnt="9"/>
      <dgm:spPr/>
    </dgm:pt>
    <dgm:pt modelId="{4E57499D-FD34-422B-8727-9A6B1848B024}" type="pres">
      <dgm:prSet presAssocID="{D23DB35C-9E75-4634-A195-66798673AAC7}" presName="sibTrans" presStyleCnt="0"/>
      <dgm:spPr/>
    </dgm:pt>
    <dgm:pt modelId="{229B04D2-B831-466A-AD32-54A832E650F2}" type="pres">
      <dgm:prSet presAssocID="{D23DB35C-9E75-4634-A195-66798673AAC7}" presName="space" presStyleCnt="0"/>
      <dgm:spPr/>
    </dgm:pt>
    <dgm:pt modelId="{C9184417-0BEE-41B3-B087-63BB5269274B}" type="pres">
      <dgm:prSet presAssocID="{5FFFF38D-773E-4583-8B24-3DED15D801CF}" presName="composite" presStyleCnt="0"/>
      <dgm:spPr/>
    </dgm:pt>
    <dgm:pt modelId="{39D3F828-FA8C-4F44-8BB1-41437AE95F81}" type="pres">
      <dgm:prSet presAssocID="{5FFFF38D-773E-4583-8B24-3DED15D801CF}" presName="LShape" presStyleLbl="alignNode1" presStyleIdx="8" presStyleCnt="9"/>
      <dgm:spPr/>
    </dgm:pt>
    <dgm:pt modelId="{E912E694-9FFB-4180-8803-E1CC6616142F}" type="pres">
      <dgm:prSet presAssocID="{5FFFF38D-773E-4583-8B24-3DED15D801C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8C200-522A-4F0C-93F8-5FF4C1BFAD82}" type="presOf" srcId="{2EFBC606-AB05-4B97-BB03-035E55F58120}" destId="{499B5F64-4232-4669-B4CF-DA36D56B6075}" srcOrd="0" destOrd="0" presId="urn:microsoft.com/office/officeart/2009/3/layout/StepUpProcess"/>
    <dgm:cxn modelId="{A2AD28A9-E058-4C5C-A787-764525004857}" srcId="{47E5A795-C7AF-4212-A5B7-B765710A37CC}" destId="{AA1AA257-1EDA-41CA-8249-75C14939EF2A}" srcOrd="3" destOrd="0" parTransId="{12CB6123-201E-4249-BE06-68345EFBA91F}" sibTransId="{D23DB35C-9E75-4634-A195-66798673AAC7}"/>
    <dgm:cxn modelId="{9B58E998-28C1-434C-8DEA-6C185EC90B0C}" srcId="{47E5A795-C7AF-4212-A5B7-B765710A37CC}" destId="{2EFBC606-AB05-4B97-BB03-035E55F58120}" srcOrd="1" destOrd="0" parTransId="{42890B2B-413E-4C26-9E37-2C1218BA7D25}" sibTransId="{86F48209-F30D-48AB-AF71-0A398DC11415}"/>
    <dgm:cxn modelId="{145DD4D8-3E30-4D99-8E4D-4441EF702C9F}" type="presOf" srcId="{A5DB3CB3-50D5-49AB-9C37-96B293D36F04}" destId="{CFD8C36D-BD91-45B9-8002-6E0B9AAA23C7}" srcOrd="0" destOrd="0" presId="urn:microsoft.com/office/officeart/2009/3/layout/StepUpProcess"/>
    <dgm:cxn modelId="{7B915EDE-9D39-40A5-A33F-411D88406FA5}" srcId="{47E5A795-C7AF-4212-A5B7-B765710A37CC}" destId="{5FFFF38D-773E-4583-8B24-3DED15D801CF}" srcOrd="4" destOrd="0" parTransId="{211158CD-CFFB-4E23-B93B-FEDB1A9D7BFB}" sibTransId="{2337109C-798C-41C0-A3D1-74D9D576FC29}"/>
    <dgm:cxn modelId="{C84918D5-14FC-4CFD-8CAB-0118B439790C}" type="presOf" srcId="{5FFFF38D-773E-4583-8B24-3DED15D801CF}" destId="{E912E694-9FFB-4180-8803-E1CC6616142F}" srcOrd="0" destOrd="0" presId="urn:microsoft.com/office/officeart/2009/3/layout/StepUpProcess"/>
    <dgm:cxn modelId="{EA665F01-B721-428F-99F6-C17519F771F4}" type="presOf" srcId="{555A8D6C-92E7-4487-97A8-F425FAA01A09}" destId="{6E0C2D2D-3EA6-474A-A647-BFE636A73995}" srcOrd="0" destOrd="0" presId="urn:microsoft.com/office/officeart/2009/3/layout/StepUpProcess"/>
    <dgm:cxn modelId="{2DF84862-EDEB-4D73-842F-06E212EEA5AD}" srcId="{47E5A795-C7AF-4212-A5B7-B765710A37CC}" destId="{A5DB3CB3-50D5-49AB-9C37-96B293D36F04}" srcOrd="2" destOrd="0" parTransId="{2A65F8EF-ECA9-4CB8-BC44-48B4D8A81C64}" sibTransId="{A3330BAE-C7AF-4C60-B24A-F03A3334F670}"/>
    <dgm:cxn modelId="{1DACD224-A8DE-4A5C-B789-78741547BC4F}" srcId="{47E5A795-C7AF-4212-A5B7-B765710A37CC}" destId="{555A8D6C-92E7-4487-97A8-F425FAA01A09}" srcOrd="0" destOrd="0" parTransId="{4009DBF4-08DA-426C-81FF-A1F0BD543564}" sibTransId="{18E1FF6D-9FE6-412A-B6F0-D53D3B1706B3}"/>
    <dgm:cxn modelId="{9E49146A-B31E-43FE-B850-EED07A5D0493}" type="presOf" srcId="{AA1AA257-1EDA-41CA-8249-75C14939EF2A}" destId="{C28A4965-0D45-450D-B1A3-98C955D27E2D}" srcOrd="0" destOrd="0" presId="urn:microsoft.com/office/officeart/2009/3/layout/StepUpProcess"/>
    <dgm:cxn modelId="{FCC17998-B249-4311-B79A-C184BECFB277}" type="presOf" srcId="{47E5A795-C7AF-4212-A5B7-B765710A37CC}" destId="{0006F6D9-1BCE-4421-9F5F-469545AAD2FF}" srcOrd="0" destOrd="0" presId="urn:microsoft.com/office/officeart/2009/3/layout/StepUpProcess"/>
    <dgm:cxn modelId="{F6DDB051-12A5-4105-8B38-DB95A4ED1643}" type="presParOf" srcId="{0006F6D9-1BCE-4421-9F5F-469545AAD2FF}" destId="{7D3DEE23-9BB6-4534-8F33-E6D282E26496}" srcOrd="0" destOrd="0" presId="urn:microsoft.com/office/officeart/2009/3/layout/StepUpProcess"/>
    <dgm:cxn modelId="{8534CE4F-A295-4182-B5F5-378A0BB723D6}" type="presParOf" srcId="{7D3DEE23-9BB6-4534-8F33-E6D282E26496}" destId="{6A66F99B-231F-44CF-9ECE-FEC711C80E85}" srcOrd="0" destOrd="0" presId="urn:microsoft.com/office/officeart/2009/3/layout/StepUpProcess"/>
    <dgm:cxn modelId="{25DA7017-F061-4066-BFC0-20E54126F111}" type="presParOf" srcId="{7D3DEE23-9BB6-4534-8F33-E6D282E26496}" destId="{6E0C2D2D-3EA6-474A-A647-BFE636A73995}" srcOrd="1" destOrd="0" presId="urn:microsoft.com/office/officeart/2009/3/layout/StepUpProcess"/>
    <dgm:cxn modelId="{689073E6-0F12-4F0A-8F98-F3AA10064660}" type="presParOf" srcId="{7D3DEE23-9BB6-4534-8F33-E6D282E26496}" destId="{C793F65D-0287-4EFE-A70B-1139867AE40B}" srcOrd="2" destOrd="0" presId="urn:microsoft.com/office/officeart/2009/3/layout/StepUpProcess"/>
    <dgm:cxn modelId="{AD4D0F3D-8CBA-4F07-AC4F-AD33FDD4417D}" type="presParOf" srcId="{0006F6D9-1BCE-4421-9F5F-469545AAD2FF}" destId="{2D5C8E01-EEB8-4CC7-AD37-2A45F5F5159C}" srcOrd="1" destOrd="0" presId="urn:microsoft.com/office/officeart/2009/3/layout/StepUpProcess"/>
    <dgm:cxn modelId="{9947DFB6-5A28-41FD-83AD-6572F08B5479}" type="presParOf" srcId="{2D5C8E01-EEB8-4CC7-AD37-2A45F5F5159C}" destId="{A33A63A8-838A-4AC4-A939-1B7ED568E0BD}" srcOrd="0" destOrd="0" presId="urn:microsoft.com/office/officeart/2009/3/layout/StepUpProcess"/>
    <dgm:cxn modelId="{171B92FE-60DC-412E-A4F7-D3C84B682C2D}" type="presParOf" srcId="{0006F6D9-1BCE-4421-9F5F-469545AAD2FF}" destId="{057DFD94-9550-478B-892E-98B14C273684}" srcOrd="2" destOrd="0" presId="urn:microsoft.com/office/officeart/2009/3/layout/StepUpProcess"/>
    <dgm:cxn modelId="{CF94A721-A623-4854-B802-DEE5FC109A83}" type="presParOf" srcId="{057DFD94-9550-478B-892E-98B14C273684}" destId="{304FE712-088A-45FD-9173-470E2BF9225A}" srcOrd="0" destOrd="0" presId="urn:microsoft.com/office/officeart/2009/3/layout/StepUpProcess"/>
    <dgm:cxn modelId="{36DCF20A-A065-4E3F-9461-BAED8C683A76}" type="presParOf" srcId="{057DFD94-9550-478B-892E-98B14C273684}" destId="{499B5F64-4232-4669-B4CF-DA36D56B6075}" srcOrd="1" destOrd="0" presId="urn:microsoft.com/office/officeart/2009/3/layout/StepUpProcess"/>
    <dgm:cxn modelId="{DE35F658-8D2B-4C82-8332-86E449CDA985}" type="presParOf" srcId="{057DFD94-9550-478B-892E-98B14C273684}" destId="{DB186CFA-8A08-4C7A-8567-FF9B689416A9}" srcOrd="2" destOrd="0" presId="urn:microsoft.com/office/officeart/2009/3/layout/StepUpProcess"/>
    <dgm:cxn modelId="{F152C65E-698A-4C6E-9836-F77179CE6246}" type="presParOf" srcId="{0006F6D9-1BCE-4421-9F5F-469545AAD2FF}" destId="{EBE9147D-7A0F-4C2A-B977-C2F616F14E4F}" srcOrd="3" destOrd="0" presId="urn:microsoft.com/office/officeart/2009/3/layout/StepUpProcess"/>
    <dgm:cxn modelId="{68547E50-36B8-417F-A2DC-60827F083002}" type="presParOf" srcId="{EBE9147D-7A0F-4C2A-B977-C2F616F14E4F}" destId="{916A4222-6681-4CB4-A867-37F786C4A951}" srcOrd="0" destOrd="0" presId="urn:microsoft.com/office/officeart/2009/3/layout/StepUpProcess"/>
    <dgm:cxn modelId="{E43F587B-961F-46A0-ADE5-FBCD4B32290E}" type="presParOf" srcId="{0006F6D9-1BCE-4421-9F5F-469545AAD2FF}" destId="{33F8A608-BEA3-43BF-8C34-9D79D1D08CC3}" srcOrd="4" destOrd="0" presId="urn:microsoft.com/office/officeart/2009/3/layout/StepUpProcess"/>
    <dgm:cxn modelId="{01C0FD60-2ACB-49ED-968A-00AF23C75C83}" type="presParOf" srcId="{33F8A608-BEA3-43BF-8C34-9D79D1D08CC3}" destId="{5488FB85-132B-4613-9CF4-41D0ABAF3C2A}" srcOrd="0" destOrd="0" presId="urn:microsoft.com/office/officeart/2009/3/layout/StepUpProcess"/>
    <dgm:cxn modelId="{5DDA3B4B-5471-46A2-857B-CC36CF2A2817}" type="presParOf" srcId="{33F8A608-BEA3-43BF-8C34-9D79D1D08CC3}" destId="{CFD8C36D-BD91-45B9-8002-6E0B9AAA23C7}" srcOrd="1" destOrd="0" presId="urn:microsoft.com/office/officeart/2009/3/layout/StepUpProcess"/>
    <dgm:cxn modelId="{F36F2EFC-E92C-4344-A9FE-D70A56B6F92B}" type="presParOf" srcId="{33F8A608-BEA3-43BF-8C34-9D79D1D08CC3}" destId="{DFE7464D-1035-4156-848E-3035C8E47A04}" srcOrd="2" destOrd="0" presId="urn:microsoft.com/office/officeart/2009/3/layout/StepUpProcess"/>
    <dgm:cxn modelId="{40274AF5-2953-45A0-94D9-C1FC0393BAED}" type="presParOf" srcId="{0006F6D9-1BCE-4421-9F5F-469545AAD2FF}" destId="{D0075C46-2193-467C-A039-E97DB1403E7D}" srcOrd="5" destOrd="0" presId="urn:microsoft.com/office/officeart/2009/3/layout/StepUpProcess"/>
    <dgm:cxn modelId="{8197BCE2-A981-4AB7-88C1-419A4A33C27A}" type="presParOf" srcId="{D0075C46-2193-467C-A039-E97DB1403E7D}" destId="{EDFD3698-698C-4534-A75C-6708121AC9D7}" srcOrd="0" destOrd="0" presId="urn:microsoft.com/office/officeart/2009/3/layout/StepUpProcess"/>
    <dgm:cxn modelId="{BDF96490-131A-437E-A2E5-B7D8E9F54E3E}" type="presParOf" srcId="{0006F6D9-1BCE-4421-9F5F-469545AAD2FF}" destId="{60593300-F348-41FE-8727-68A349D8C4D4}" srcOrd="6" destOrd="0" presId="urn:microsoft.com/office/officeart/2009/3/layout/StepUpProcess"/>
    <dgm:cxn modelId="{2B1221BB-EDCD-4FD2-B137-CA5FFEFC1925}" type="presParOf" srcId="{60593300-F348-41FE-8727-68A349D8C4D4}" destId="{76F578E8-6E41-48F7-AF90-F51A30405E9E}" srcOrd="0" destOrd="0" presId="urn:microsoft.com/office/officeart/2009/3/layout/StepUpProcess"/>
    <dgm:cxn modelId="{FB772D2A-9FFE-49F9-B9C1-350BE78236EA}" type="presParOf" srcId="{60593300-F348-41FE-8727-68A349D8C4D4}" destId="{C28A4965-0D45-450D-B1A3-98C955D27E2D}" srcOrd="1" destOrd="0" presId="urn:microsoft.com/office/officeart/2009/3/layout/StepUpProcess"/>
    <dgm:cxn modelId="{77842D25-F6F4-4AC3-BFE8-2764125F7C93}" type="presParOf" srcId="{60593300-F348-41FE-8727-68A349D8C4D4}" destId="{5EA424F4-CF1D-4406-8625-6DA6A95A9859}" srcOrd="2" destOrd="0" presId="urn:microsoft.com/office/officeart/2009/3/layout/StepUpProcess"/>
    <dgm:cxn modelId="{A3FE7A0E-ED3B-4DD2-B58E-8D1C75978F98}" type="presParOf" srcId="{0006F6D9-1BCE-4421-9F5F-469545AAD2FF}" destId="{4E57499D-FD34-422B-8727-9A6B1848B024}" srcOrd="7" destOrd="0" presId="urn:microsoft.com/office/officeart/2009/3/layout/StepUpProcess"/>
    <dgm:cxn modelId="{C084FF8A-6450-45B8-A464-8F9F77A46159}" type="presParOf" srcId="{4E57499D-FD34-422B-8727-9A6B1848B024}" destId="{229B04D2-B831-466A-AD32-54A832E650F2}" srcOrd="0" destOrd="0" presId="urn:microsoft.com/office/officeart/2009/3/layout/StepUpProcess"/>
    <dgm:cxn modelId="{EE33E551-EC78-42B1-9C4F-0B9EA8BF0BD3}" type="presParOf" srcId="{0006F6D9-1BCE-4421-9F5F-469545AAD2FF}" destId="{C9184417-0BEE-41B3-B087-63BB5269274B}" srcOrd="8" destOrd="0" presId="urn:microsoft.com/office/officeart/2009/3/layout/StepUpProcess"/>
    <dgm:cxn modelId="{2E714229-EAC5-4D13-9F09-7CD600649A83}" type="presParOf" srcId="{C9184417-0BEE-41B3-B087-63BB5269274B}" destId="{39D3F828-FA8C-4F44-8BB1-41437AE95F81}" srcOrd="0" destOrd="0" presId="urn:microsoft.com/office/officeart/2009/3/layout/StepUpProcess"/>
    <dgm:cxn modelId="{CE6D3D7E-6A4B-4694-9E0D-DBE38E9AB8E5}" type="presParOf" srcId="{C9184417-0BEE-41B3-B087-63BB5269274B}" destId="{E912E694-9FFB-4180-8803-E1CC6616142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27E8B-0F72-4C71-B5F2-054715BD2132}">
      <dsp:nvSpPr>
        <dsp:cNvPr id="0" name=""/>
        <dsp:cNvSpPr/>
      </dsp:nvSpPr>
      <dsp:spPr>
        <a:xfrm>
          <a:off x="5134875" y="1222"/>
          <a:ext cx="2495467" cy="9115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  <a:endParaRPr lang="ru-RU" sz="20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9375" y="45722"/>
        <a:ext cx="2406467" cy="822578"/>
      </dsp:txXfrm>
    </dsp:sp>
    <dsp:sp modelId="{6DEB41D1-AB13-4B0E-9B5B-EE03D5989566}">
      <dsp:nvSpPr>
        <dsp:cNvPr id="0" name=""/>
        <dsp:cNvSpPr/>
      </dsp:nvSpPr>
      <dsp:spPr>
        <a:xfrm>
          <a:off x="4234751" y="457011"/>
          <a:ext cx="4295715" cy="4295715"/>
        </a:xfrm>
        <a:custGeom>
          <a:avLst/>
          <a:gdLst/>
          <a:ahLst/>
          <a:cxnLst/>
          <a:rect l="0" t="0" r="0" b="0"/>
          <a:pathLst>
            <a:path>
              <a:moveTo>
                <a:pt x="3398354" y="401561"/>
              </a:moveTo>
              <a:arcTo wR="2147857" hR="2147857" stAng="18336354" swAng="53332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097EE-26F6-4C62-A6C6-60CBDCC4B0CA}">
      <dsp:nvSpPr>
        <dsp:cNvPr id="0" name=""/>
        <dsp:cNvSpPr/>
      </dsp:nvSpPr>
      <dsp:spPr>
        <a:xfrm>
          <a:off x="6994974" y="1075150"/>
          <a:ext cx="2495467" cy="911578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Естественно-научная грамотность</a:t>
          </a:r>
          <a:endParaRPr lang="ru-RU" sz="20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9474" y="1119650"/>
        <a:ext cx="2406467" cy="822578"/>
      </dsp:txXfrm>
    </dsp:sp>
    <dsp:sp modelId="{45FF1947-2D00-44BE-9DDC-4EDADD55FE62}">
      <dsp:nvSpPr>
        <dsp:cNvPr id="0" name=""/>
        <dsp:cNvSpPr/>
      </dsp:nvSpPr>
      <dsp:spPr>
        <a:xfrm>
          <a:off x="4234751" y="457011"/>
          <a:ext cx="4295715" cy="4295715"/>
        </a:xfrm>
        <a:custGeom>
          <a:avLst/>
          <a:gdLst/>
          <a:ahLst/>
          <a:cxnLst/>
          <a:rect l="0" t="0" r="0" b="0"/>
          <a:pathLst>
            <a:path>
              <a:moveTo>
                <a:pt x="4208368" y="1541568"/>
              </a:moveTo>
              <a:arcTo wR="2147857" hR="2147857" stAng="20616233" swAng="1967534"/>
            </a:path>
          </a:pathLst>
        </a:custGeom>
        <a:noFill/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995A8-1E78-4588-9DB3-93DA467D2A62}">
      <dsp:nvSpPr>
        <dsp:cNvPr id="0" name=""/>
        <dsp:cNvSpPr/>
      </dsp:nvSpPr>
      <dsp:spPr>
        <a:xfrm>
          <a:off x="6994974" y="3223008"/>
          <a:ext cx="2495467" cy="911578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  <a:endParaRPr lang="ru-RU" sz="20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9474" y="3267508"/>
        <a:ext cx="2406467" cy="822578"/>
      </dsp:txXfrm>
    </dsp:sp>
    <dsp:sp modelId="{AD870263-70DE-485B-9980-8148E3386435}">
      <dsp:nvSpPr>
        <dsp:cNvPr id="0" name=""/>
        <dsp:cNvSpPr/>
      </dsp:nvSpPr>
      <dsp:spPr>
        <a:xfrm>
          <a:off x="4234751" y="457011"/>
          <a:ext cx="4295715" cy="4295715"/>
        </a:xfrm>
        <a:custGeom>
          <a:avLst/>
          <a:gdLst/>
          <a:ahLst/>
          <a:cxnLst/>
          <a:rect l="0" t="0" r="0" b="0"/>
          <a:pathLst>
            <a:path>
              <a:moveTo>
                <a:pt x="3653168" y="3679958"/>
              </a:moveTo>
              <a:arcTo wR="2147857" hR="2147857" stAng="2730320" swAng="533326"/>
            </a:path>
          </a:pathLst>
        </a:custGeom>
        <a:noFill/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12704-EA32-403A-A0D2-280553747B58}">
      <dsp:nvSpPr>
        <dsp:cNvPr id="0" name=""/>
        <dsp:cNvSpPr/>
      </dsp:nvSpPr>
      <dsp:spPr>
        <a:xfrm>
          <a:off x="5134875" y="4296937"/>
          <a:ext cx="2495467" cy="911578"/>
        </a:xfrm>
        <a:prstGeom prst="round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компетенции</a:t>
          </a:r>
          <a:endParaRPr lang="ru-RU" sz="20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9375" y="4341437"/>
        <a:ext cx="2406467" cy="822578"/>
      </dsp:txXfrm>
    </dsp:sp>
    <dsp:sp modelId="{0169F4A0-0BBB-4D0A-BDFE-623B32FFF787}">
      <dsp:nvSpPr>
        <dsp:cNvPr id="0" name=""/>
        <dsp:cNvSpPr/>
      </dsp:nvSpPr>
      <dsp:spPr>
        <a:xfrm>
          <a:off x="4234751" y="457011"/>
          <a:ext cx="4295715" cy="4295715"/>
        </a:xfrm>
        <a:custGeom>
          <a:avLst/>
          <a:gdLst/>
          <a:ahLst/>
          <a:cxnLst/>
          <a:rect l="0" t="0" r="0" b="0"/>
          <a:pathLst>
            <a:path>
              <a:moveTo>
                <a:pt x="897360" y="3894153"/>
              </a:moveTo>
              <a:arcTo wR="2147857" hR="2147857" stAng="7536354" swAng="533326"/>
            </a:path>
          </a:pathLst>
        </a:custGeom>
        <a:noFill/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1D6AC-44C7-4A5D-AFD6-99BBBBB6EBDE}">
      <dsp:nvSpPr>
        <dsp:cNvPr id="0" name=""/>
        <dsp:cNvSpPr/>
      </dsp:nvSpPr>
      <dsp:spPr>
        <a:xfrm>
          <a:off x="3274775" y="3223008"/>
          <a:ext cx="2495467" cy="911578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Креативное мышление</a:t>
          </a:r>
          <a:endParaRPr lang="ru-RU" sz="20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9275" y="3267508"/>
        <a:ext cx="2406467" cy="822578"/>
      </dsp:txXfrm>
    </dsp:sp>
    <dsp:sp modelId="{C4A2738A-5FB1-454C-A459-BD01C46F1BC2}">
      <dsp:nvSpPr>
        <dsp:cNvPr id="0" name=""/>
        <dsp:cNvSpPr/>
      </dsp:nvSpPr>
      <dsp:spPr>
        <a:xfrm>
          <a:off x="4234751" y="457011"/>
          <a:ext cx="4295715" cy="4295715"/>
        </a:xfrm>
        <a:custGeom>
          <a:avLst/>
          <a:gdLst/>
          <a:ahLst/>
          <a:cxnLst/>
          <a:rect l="0" t="0" r="0" b="0"/>
          <a:pathLst>
            <a:path>
              <a:moveTo>
                <a:pt x="87346" y="2754147"/>
              </a:moveTo>
              <a:arcTo wR="2147857" hR="2147857" stAng="9816233" swAng="1967534"/>
            </a:path>
          </a:pathLst>
        </a:custGeom>
        <a:noFill/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A270B-216F-4A16-8BDF-6A8644BB4489}">
      <dsp:nvSpPr>
        <dsp:cNvPr id="0" name=""/>
        <dsp:cNvSpPr/>
      </dsp:nvSpPr>
      <dsp:spPr>
        <a:xfrm>
          <a:off x="3274775" y="1075150"/>
          <a:ext cx="2495467" cy="911578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</a:t>
          </a:r>
          <a:endParaRPr lang="ru-RU" sz="20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9275" y="1119650"/>
        <a:ext cx="2406467" cy="822578"/>
      </dsp:txXfrm>
    </dsp:sp>
    <dsp:sp modelId="{CE557CE1-89C3-454B-97AA-C50E443F8F41}">
      <dsp:nvSpPr>
        <dsp:cNvPr id="0" name=""/>
        <dsp:cNvSpPr/>
      </dsp:nvSpPr>
      <dsp:spPr>
        <a:xfrm>
          <a:off x="4234751" y="457011"/>
          <a:ext cx="4295715" cy="4295715"/>
        </a:xfrm>
        <a:custGeom>
          <a:avLst/>
          <a:gdLst/>
          <a:ahLst/>
          <a:cxnLst/>
          <a:rect l="0" t="0" r="0" b="0"/>
          <a:pathLst>
            <a:path>
              <a:moveTo>
                <a:pt x="642546" y="615757"/>
              </a:moveTo>
              <a:arcTo wR="2147857" hR="2147857" stAng="13530320" swAng="533326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6F99B-231F-44CF-9ECE-FEC711C80E85}">
      <dsp:nvSpPr>
        <dsp:cNvPr id="0" name=""/>
        <dsp:cNvSpPr/>
      </dsp:nvSpPr>
      <dsp:spPr>
        <a:xfrm rot="5400000">
          <a:off x="362116" y="2056428"/>
          <a:ext cx="1088106" cy="18105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C2D2D-3EA6-474A-A647-BFE636A73995}">
      <dsp:nvSpPr>
        <dsp:cNvPr id="0" name=""/>
        <dsp:cNvSpPr/>
      </dsp:nvSpPr>
      <dsp:spPr>
        <a:xfrm>
          <a:off x="180485" y="2597403"/>
          <a:ext cx="1634605" cy="143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внимания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485" y="2597403"/>
        <a:ext cx="1634605" cy="1432827"/>
      </dsp:txXfrm>
    </dsp:sp>
    <dsp:sp modelId="{C793F65D-0287-4EFE-A70B-1139867AE40B}">
      <dsp:nvSpPr>
        <dsp:cNvPr id="0" name=""/>
        <dsp:cNvSpPr/>
      </dsp:nvSpPr>
      <dsp:spPr>
        <a:xfrm>
          <a:off x="1506674" y="1923131"/>
          <a:ext cx="308416" cy="308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FE712-088A-45FD-9173-470E2BF9225A}">
      <dsp:nvSpPr>
        <dsp:cNvPr id="0" name=""/>
        <dsp:cNvSpPr/>
      </dsp:nvSpPr>
      <dsp:spPr>
        <a:xfrm rot="5400000">
          <a:off x="2363193" y="1561260"/>
          <a:ext cx="1088106" cy="18105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5F64-4232-4669-B4CF-DA36D56B6075}">
      <dsp:nvSpPr>
        <dsp:cNvPr id="0" name=""/>
        <dsp:cNvSpPr/>
      </dsp:nvSpPr>
      <dsp:spPr>
        <a:xfrm>
          <a:off x="2181561" y="2102234"/>
          <a:ext cx="1634605" cy="143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 образного мышления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1561" y="2102234"/>
        <a:ext cx="1634605" cy="1432827"/>
      </dsp:txXfrm>
    </dsp:sp>
    <dsp:sp modelId="{DB186CFA-8A08-4C7A-8567-FF9B689416A9}">
      <dsp:nvSpPr>
        <dsp:cNvPr id="0" name=""/>
        <dsp:cNvSpPr/>
      </dsp:nvSpPr>
      <dsp:spPr>
        <a:xfrm>
          <a:off x="3507750" y="1427963"/>
          <a:ext cx="308416" cy="308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8FB85-132B-4613-9CF4-41D0ABAF3C2A}">
      <dsp:nvSpPr>
        <dsp:cNvPr id="0" name=""/>
        <dsp:cNvSpPr/>
      </dsp:nvSpPr>
      <dsp:spPr>
        <a:xfrm rot="5400000">
          <a:off x="4364269" y="1066091"/>
          <a:ext cx="1088106" cy="18105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8C36D-BD91-45B9-8002-6E0B9AAA23C7}">
      <dsp:nvSpPr>
        <dsp:cNvPr id="0" name=""/>
        <dsp:cNvSpPr/>
      </dsp:nvSpPr>
      <dsp:spPr>
        <a:xfrm>
          <a:off x="4182637" y="1607066"/>
          <a:ext cx="1634605" cy="143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памяти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2637" y="1607066"/>
        <a:ext cx="1634605" cy="1432827"/>
      </dsp:txXfrm>
    </dsp:sp>
    <dsp:sp modelId="{DFE7464D-1035-4156-848E-3035C8E47A04}">
      <dsp:nvSpPr>
        <dsp:cNvPr id="0" name=""/>
        <dsp:cNvSpPr/>
      </dsp:nvSpPr>
      <dsp:spPr>
        <a:xfrm>
          <a:off x="5508827" y="932794"/>
          <a:ext cx="308416" cy="308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578E8-6E41-48F7-AF90-F51A30405E9E}">
      <dsp:nvSpPr>
        <dsp:cNvPr id="0" name=""/>
        <dsp:cNvSpPr/>
      </dsp:nvSpPr>
      <dsp:spPr>
        <a:xfrm rot="5400000">
          <a:off x="6358165" y="509087"/>
          <a:ext cx="1014038" cy="1950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4965-0D45-450D-B1A3-98C955D27E2D}">
      <dsp:nvSpPr>
        <dsp:cNvPr id="0" name=""/>
        <dsp:cNvSpPr/>
      </dsp:nvSpPr>
      <dsp:spPr>
        <a:xfrm>
          <a:off x="6029410" y="1209788"/>
          <a:ext cx="1952666" cy="143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межполушарного взаимодействия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9410" y="1209788"/>
        <a:ext cx="1952666" cy="1432827"/>
      </dsp:txXfrm>
    </dsp:sp>
    <dsp:sp modelId="{5EA424F4-CF1D-4406-8625-6DA6A95A9859}">
      <dsp:nvSpPr>
        <dsp:cNvPr id="0" name=""/>
        <dsp:cNvSpPr/>
      </dsp:nvSpPr>
      <dsp:spPr>
        <a:xfrm>
          <a:off x="7579900" y="437626"/>
          <a:ext cx="308416" cy="30841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3F828-FA8C-4F44-8BB1-41437AE95F81}">
      <dsp:nvSpPr>
        <dsp:cNvPr id="0" name=""/>
        <dsp:cNvSpPr/>
      </dsp:nvSpPr>
      <dsp:spPr>
        <a:xfrm rot="5400000">
          <a:off x="8366422" y="75755"/>
          <a:ext cx="1088106" cy="18105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2E694-9FFB-4180-8803-E1CC6616142F}">
      <dsp:nvSpPr>
        <dsp:cNvPr id="0" name=""/>
        <dsp:cNvSpPr/>
      </dsp:nvSpPr>
      <dsp:spPr>
        <a:xfrm>
          <a:off x="8184790" y="616729"/>
          <a:ext cx="1634605" cy="143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барьеров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4790" y="616729"/>
        <a:ext cx="1634605" cy="143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8CA9C-1F88-4892-B6F0-61876602677B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1FEE-A2AB-4B5B-A938-D77AD448A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6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9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1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4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7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1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1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9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6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6DFD-D906-4E66-878E-B3409FDB1941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EF7B-4E5B-4F04-BA59-8716FD243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3905" y="1441513"/>
            <a:ext cx="97586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i="1" dirty="0" smtClean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«Оптимизация процесса подготовки к олимпиаде – ключ к функциональной грамотности личности»</a:t>
            </a:r>
            <a:endParaRPr lang="ru-RU" sz="3600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</a:t>
            </a:r>
            <a:endParaRPr lang="ru-RU" sz="2800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i="1" dirty="0" smtClean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i="1" dirty="0" smtClean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6" charset="0"/>
              </a:rPr>
              <a:t>Ибрагимова Гульдар Фанисовна,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6" charset="0"/>
              </a:rPr>
              <a:t>к.п.н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6" charset="0"/>
              </a:rPr>
              <a:t>., куратор регионального методического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6" charset="0"/>
              </a:rPr>
              <a:t>актива учителей начальных классов,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6" charset="0"/>
              </a:rPr>
              <a:t>преподаватель ЦНППМПР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6" charset="0"/>
              </a:rPr>
              <a:t>              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6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1026" name="Picture 2" descr="C:\Users\AdminCnppm\Desktop\старый ноут\Рабочий стол\Слой 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193090"/>
            <a:ext cx="2442033" cy="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7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4" t="695" r="20144"/>
          <a:stretch/>
        </p:blipFill>
        <p:spPr>
          <a:xfrm rot="16200000">
            <a:off x="5140295" y="-2253341"/>
            <a:ext cx="1678103" cy="863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4270" y="494494"/>
            <a:ext cx="3409838" cy="861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21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1" r="1266" b="32361"/>
          <a:stretch/>
        </p:blipFill>
        <p:spPr>
          <a:xfrm>
            <a:off x="2253428" y="381000"/>
            <a:ext cx="6233347" cy="293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2"/>
          <a:stretch/>
        </p:blipFill>
        <p:spPr>
          <a:xfrm>
            <a:off x="2243904" y="3627323"/>
            <a:ext cx="6271446" cy="294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" y="1453896"/>
            <a:ext cx="5048250" cy="504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62" y="1472945"/>
            <a:ext cx="5029201" cy="5029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953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1" y="2059484"/>
            <a:ext cx="489654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9" y="2059484"/>
            <a:ext cx="554461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79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3" y="1299971"/>
            <a:ext cx="5345032" cy="5332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38" y="1225296"/>
            <a:ext cx="4431980" cy="5336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655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2" y="0"/>
            <a:ext cx="12192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2163"/>
          <a:stretch/>
        </p:blipFill>
        <p:spPr>
          <a:xfrm rot="5400000">
            <a:off x="-8903" y="1979644"/>
            <a:ext cx="5189487" cy="39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392" r="196" b="11780"/>
          <a:stretch/>
        </p:blipFill>
        <p:spPr>
          <a:xfrm>
            <a:off x="4897025" y="2714351"/>
            <a:ext cx="6034284" cy="382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35353" y="1602560"/>
            <a:ext cx="552816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слово большую обиду творит»</a:t>
            </a:r>
          </a:p>
        </p:txBody>
      </p:sp>
    </p:spTree>
    <p:extLst>
      <p:ext uri="{BB962C8B-B14F-4D97-AF65-F5344CB8AC3E}">
        <p14:creationId xmlns:p14="http://schemas.microsoft.com/office/powerpoint/2010/main" val="3760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Доски/утверждения «Сейчас-потом»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5157" y="1600200"/>
            <a:ext cx="4798761" cy="4572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 или просто устные утверждения «Сейчас-потом» показывают ребенку, в какой последовательности произойдут события. Они могут играть роль самого простого визуального расписания для облегчения перехода от одного занятия к другому. При этом в качестве «Сейчас» используется не очень желанное занятие или событие, а в качестве «Потом» всегда используется то, что может мотивировать ребенка выполнить неприятную для него задачу. Например: «Сначала сделай задание по чтению, потом можешь играть в видеоигры».</a:t>
            </a:r>
          </a:p>
        </p:txBody>
      </p:sp>
    </p:spTree>
    <p:extLst>
      <p:ext uri="{BB962C8B-B14F-4D97-AF65-F5344CB8AC3E}">
        <p14:creationId xmlns:p14="http://schemas.microsoft.com/office/powerpoint/2010/main" val="259992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876" y="585216"/>
            <a:ext cx="9483788" cy="1197864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Доски/утверждения «Сейчас-потом»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308" b="8666"/>
          <a:stretch/>
        </p:blipFill>
        <p:spPr>
          <a:xfrm>
            <a:off x="5818185" y="2368296"/>
            <a:ext cx="4830993" cy="3481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5" y="2368296"/>
            <a:ext cx="4615109" cy="32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6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096" y="1228397"/>
            <a:ext cx="10297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использовать задания на демонстрацию «понимания смыслов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«Приведи пример…»,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помощью…», «Поясни термин, утверждение…», «Изобрази…»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ситуации, инициирующие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деятельность школьников: вызывать удивление, желание уточнить и/или возразить, давать опережающие домашние задания, использовать загадки, парадоксы, афоризмы, дилеммы, диспуты и дискуссии, инсценировки, использовать общие увлечения, давать «полезные» задания и т.д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задания, которые отличает: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Неопределённость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способах действий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(нет явных и скрытых указаний на способ действий, нужен «перевод» с обыденного языка на язык предмета, допустимы альтернативные подходы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принять осознанное решение, сделать выбор; проблема поставлена ВНЕ предметной области, ситуация близка и понятна школьникам, затрагивает их личностно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8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468" y="166107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тренировку воображения в ходе отражения свойств изучаемого объекта (например, описание объекта,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«монолог от лица»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изучаемого объекта, описание необычных вариантов применения и т.п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разных точек зрения (например, с позиций разных ролей, интересов, точек отсчёта и т.д.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преобразование (например, добавляем предметам новые функции и свойства, перефразируем задания и вопросы и т.п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разрушение стереотипов (проверка утверждений «на прочность», определение границ и т.п.)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824" y="1661070"/>
            <a:ext cx="2753171" cy="4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75520" y="2986570"/>
            <a:ext cx="4032448" cy="864096"/>
          </a:xfrm>
        </p:spPr>
        <p:txBody>
          <a:bodyPr>
            <a:noAutofit/>
          </a:bodyPr>
          <a:lstStyle/>
          <a:p>
            <a:pPr algn="ctr"/>
            <a:r>
              <a:rPr lang="en-US" sz="209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99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9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5754665"/>
              </p:ext>
            </p:extLst>
          </p:nvPr>
        </p:nvGraphicFramePr>
        <p:xfrm>
          <a:off x="-2472952" y="874465"/>
          <a:ext cx="12765218" cy="520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24192" y="4505747"/>
            <a:ext cx="386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качество математического 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естественнонаучного образования учеников четвёртых и восьмых классов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7130" y="535064"/>
            <a:ext cx="3659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и понимания текста у ребят начальной школы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5162" y="2104908"/>
            <a:ext cx="37425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International Student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15-летних школьников в разных видах учебной деятельности: естественнонаучной, математической, компьютерной и читательской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114301" y="942975"/>
          <a:ext cx="9820274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5" y="4240109"/>
            <a:ext cx="1107374" cy="1107374"/>
          </a:xfrm>
          <a:prstGeom prst="rect">
            <a:avLst/>
          </a:prstGeom>
        </p:spPr>
      </p:pic>
      <p:pic>
        <p:nvPicPr>
          <p:cNvPr id="1026" name="Picture 2" descr="https://avatars.dzeninfra.ru/get-zen_doc/192582/pub_5b14e808e44a94961ef364e9_5b14e82151aa4ddb0803b464/scale_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2589069" y="3913538"/>
            <a:ext cx="1319356" cy="15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2671"/>
          <a:stretch/>
        </p:blipFill>
        <p:spPr>
          <a:xfrm>
            <a:off x="4475514" y="3135704"/>
            <a:ext cx="1554678" cy="1334985"/>
          </a:xfrm>
          <a:prstGeom prst="rect">
            <a:avLst/>
          </a:prstGeom>
        </p:spPr>
      </p:pic>
      <p:pic>
        <p:nvPicPr>
          <p:cNvPr id="1028" name="Picture 4" descr="https://shareslide.ru/img/thumbs/2f89a41c0bf4b8dbfa423cfbba252d24-800x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r="14517"/>
          <a:stretch/>
        </p:blipFill>
        <p:spPr bwMode="auto">
          <a:xfrm>
            <a:off x="6854935" y="2904753"/>
            <a:ext cx="1353387" cy="14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I5HNx-e-T7s/maxresdefaul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99" y="2223777"/>
            <a:ext cx="1654205" cy="13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6250" y="476250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1293" y="1337636"/>
            <a:ext cx="93181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«…</a:t>
            </a:r>
            <a:r>
              <a:rPr lang="ru-RU" sz="2800" dirty="0" smtClean="0">
                <a:latin typeface="Monotype Corsiva" panose="03010101010201010101" pitchFamily="66" charset="0"/>
              </a:rPr>
              <a:t>Дети должны жить в мире красоты, игры, сказки, музыки, рисунка, фантазии, творчества. Этот мир должен окружать ребенка…»</a:t>
            </a:r>
          </a:p>
          <a:p>
            <a:pPr algn="ctr"/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В.А. Сухомлинский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14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6567" y="249970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950" y="1835772"/>
            <a:ext cx="91059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детей, в отношении которых в общеобразовательных организациях реализуются программы адресной психологической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и подростки с нормативным кризисом взросления)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испытывающие трудности в обучении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нуждающиеся в особом внимании в связи с высоким риском уязвимости: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Дети, находящиеся в трудной жизненной ситуации: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Дети-сироты и дети, оставшиеся без попечения родителей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Обучающиеся с ОВЗ, дети-инвалиды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Дети с отклоняющимся поведением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детей и подростков, суицидальное поведение детей и подростков)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дети.</a:t>
            </a: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37" y="5316069"/>
            <a:ext cx="1517348" cy="15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1516" y="6087014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43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3706" y="152620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5002" y="2138667"/>
            <a:ext cx="91059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освоения универсальных учебных действий;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коммуникативной сфере (проблемы в общении со сверстниками и учителями); 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социальной адаптации. В возрастном плане в сфере освоения универсальных учебных действий требуется обратить внимание на ряд аспектов развития.</a:t>
            </a: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44" y="5183963"/>
            <a:ext cx="1517348" cy="15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2471" y="6074745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8472" y="117697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7171" y="1544100"/>
            <a:ext cx="9105900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мотивации: невнимательность при принятии и выполнении учебной задачи, отвлекаемость, отказ от выполнения учебных заданий (основные причины: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неразвитость познавательных интересов,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преобладание социальных (внешних) мотивов учения,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внутренней позиции школьника).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учебных действий: непонимание условий заданий, потеря цели учебной задачи, затруднения в планировании учебных действий,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правильности выполнения учебного задания (основные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учебной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деятельности);</a:t>
            </a:r>
          </a:p>
          <a:p>
            <a:pPr marL="457200" indent="-457200" algn="just"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навыков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неумение справиться с заданием без помощи педагога, неумение соотнести цель и средства выполнения учебного действия (основные причины: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произвольности поведения,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самоорганизации, медлительность,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08" y="5729861"/>
            <a:ext cx="1019761" cy="10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3905" y="6068713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8950" y="153627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2825" y="1628507"/>
            <a:ext cx="9105900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коммуникативной сфере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обратить внимание на следующее: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и взаимодействии с учителями: трудности включения в совместную учебную деятельность, организуемую педагогом (основные причины: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представлений об окружающем мире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дефицит повода и предмета коммуникации, индивидуально-психологические особенности личности). </a:t>
            </a:r>
          </a:p>
          <a:p>
            <a:pPr marL="342900" indent="-342900" algn="just">
              <a:buAutoNum type="arabicParenR"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и взаимодействии со сверстниками: трудности выстраивания коммуникаций со сверстниками в учебной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отвержение в классном коллективе, отсутствие прочных дружеских связей с одноклассниками (основные причины: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навыков).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62" y="5431204"/>
            <a:ext cx="1225083" cy="12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8729" y="6074744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6547" y="171915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3894" y="1621674"/>
            <a:ext cx="91059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социальной адаптации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требуют следующие аспекты: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неблагополучие: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перед школой, быстрая утомляемость (основные причины: повышенная тревожность, пониженная работоспособность);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школьных норм поведения: проблемное поведение: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агрессивность, импульсивность, повышенная активность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плаксивость; трудности адаптации к правилам школьной жизни, потребность в повышенном внимании к себе или недоверие, напряжение, боязнь; агрессивные действия в отношении сверстников (основные причины: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коммуникативных навыков общения со сверстниками, индивидуально-психологические особенности личности).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52" y="5439236"/>
            <a:ext cx="1271015" cy="12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9585" y="6131504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6547" y="171915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911" y="1544159"/>
            <a:ext cx="10116058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целесообразно отметить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позиции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трактовке одаренности.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 </a:t>
            </a: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того, что это, прежде всего, развивающаяся характеристика личности, и в период дошкольного и школьного возраста одаренность рассматривается как потенциал; - понимание значимости взаимодействия как когнитивных, так и психосоциальных переменных, результатом которого и является превращение одаренности в те или иные таланты; </a:t>
            </a: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том, что одаренный ребенок, в первую очередь, отличается особой мотивационно-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системой (мотивация саморазвития, увлеченность, стремление к совершенству), которая и ведет за собой развитие тех или иных способностей; </a:t>
            </a: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высоких достижений у одаренных детей обусловлено сложным взаимодействием в процессе развития мотивационно-личностных качеств (мотивация саморазвития, увлеченность задачей, настойчивость, доверие к себе) и влияний среды (семья, сверстники, школа, социальное и культурное окружение).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2" y="5782618"/>
            <a:ext cx="1022683" cy="10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9585" y="6131504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6547" y="171915"/>
            <a:ext cx="1015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28.12.2020 N Р-193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системе функционирования психологических служб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5488" y="1582340"/>
            <a:ext cx="981430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Скука, потеря интереса. Проблема усиливается высокой скоростью мыслительных процессов у одаренных детей, их готовностью к ускоренному и в то же время углубленному (в области интереса) обучению. Отсутствие прогресса в обучении может вызывать фрустрацию - переживание «чувства крушения», ведущее к формированию отрицательных черт поведения.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Легкость в учении, отсутствие серьезных препятствий в обучении является частой причиной отсутствия достаточного опыта в преодолении познавательных трудностей и неудач.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Весьма распространенным проявлением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диссинхронии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одаренных детей дошкольного и младшего школьного возраста является противоречие между интеллектуальным и психомоторным развитием, что порождает трудности в написании слов, выполнении физических упражнений и т.п. Такое рассогласование может наблюдаться и внутри одной сферы, например, опережающее развитие устной речи может сочетаться с обычным или даже замедленным развитием письменной.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qrcoder.ru/code/?https%3A%2F%2Frospsy.ru%2Fsites%2Fdefault%2Ffiles%2F2021-04%2F%D0%E0%F1%EF%EE%F0%FF%E6%E5%ED%E8%E5%2520%CC%E8%ED%EF%F0%EE%F1%E2%E5%F9%E5%ED%E8%FF%2520%D0%EE%F1%F1%E8%E8%2520%EE%F2%252028.12.2020%2520N%2520%D0-193%2520%2520%CE%E1%2520%25285%2529%2520%25281%2529.pd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64" y="5717594"/>
            <a:ext cx="1014073" cy="10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9585" y="6131504"/>
            <a:ext cx="55561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1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28.12.2020 №Р-193 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1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1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1546</Words>
  <Application>Microsoft Office PowerPoint</Application>
  <PresentationFormat>Широкоэкранный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 Функциональная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Доски/утверждения «Сейчас-потом»</vt:lpstr>
      <vt:lpstr>Доски/утверждения «Сейчас-потом»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Мини-проект:  «Разрешение конфликта между учителями и родителями по поводу оценки образовательных результатов детей с ОВЗ с использованием приемов примирительного подхода»</dc:title>
  <dc:creator>учитель</dc:creator>
  <cp:lastModifiedBy>Клиент</cp:lastModifiedBy>
  <cp:revision>149</cp:revision>
  <dcterms:created xsi:type="dcterms:W3CDTF">2020-06-30T19:44:00Z</dcterms:created>
  <dcterms:modified xsi:type="dcterms:W3CDTF">2025-03-03T05:54:19Z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38481BDD6FBD4D6CAF7E697CAA0E7F21_13</vt:lpwstr>
  </property>
  <property fmtid="{D5CDD505-2E9C-101B-9397-08002B2CF9AE}" pid="3" name="KSOProductBuildVer">
    <vt:lpwstr>1049-12.2.0.13431</vt:lpwstr>
  </property>
</Properties>
</file>